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1.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1"/>
  </p:notesMasterIdLst>
  <p:sldIdLst>
    <p:sldId id="256" r:id="rId2"/>
    <p:sldId id="267" r:id="rId3"/>
    <p:sldId id="258" r:id="rId4"/>
    <p:sldId id="282" r:id="rId5"/>
    <p:sldId id="280" r:id="rId6"/>
    <p:sldId id="293" r:id="rId7"/>
    <p:sldId id="296" r:id="rId8"/>
    <p:sldId id="283" r:id="rId9"/>
    <p:sldId id="284" r:id="rId10"/>
    <p:sldId id="300" r:id="rId11"/>
    <p:sldId id="301" r:id="rId12"/>
    <p:sldId id="302" r:id="rId13"/>
    <p:sldId id="304" r:id="rId14"/>
    <p:sldId id="303" r:id="rId15"/>
    <p:sldId id="305" r:id="rId16"/>
    <p:sldId id="306" r:id="rId17"/>
    <p:sldId id="295" r:id="rId18"/>
    <p:sldId id="308" r:id="rId19"/>
    <p:sldId id="309" r:id="rId20"/>
    <p:sldId id="310" r:id="rId21"/>
    <p:sldId id="313" r:id="rId22"/>
    <p:sldId id="322" r:id="rId23"/>
    <p:sldId id="324" r:id="rId24"/>
    <p:sldId id="312" r:id="rId25"/>
    <p:sldId id="314" r:id="rId26"/>
    <p:sldId id="315" r:id="rId27"/>
    <p:sldId id="323" r:id="rId28"/>
    <p:sldId id="318" r:id="rId29"/>
    <p:sldId id="291" r:id="rId30"/>
    <p:sldId id="292" r:id="rId31"/>
    <p:sldId id="316" r:id="rId32"/>
    <p:sldId id="317" r:id="rId33"/>
    <p:sldId id="319" r:id="rId34"/>
    <p:sldId id="320" r:id="rId35"/>
    <p:sldId id="321" r:id="rId36"/>
    <p:sldId id="325" r:id="rId37"/>
    <p:sldId id="299" r:id="rId38"/>
    <p:sldId id="307" r:id="rId39"/>
    <p:sldId id="285" r:id="rId40"/>
  </p:sldIdLst>
  <p:sldSz cx="12192000" cy="6858000"/>
  <p:notesSz cx="6858000" cy="9144000"/>
  <p:embeddedFontLst>
    <p:embeddedFont>
      <p:font typeface="Abril Fatface" panose="02000503000000020003" pitchFamily="2" charset="0"/>
      <p:regular r:id="rId42"/>
    </p:embeddedFont>
    <p:embeddedFont>
      <p:font typeface="Aldrich" panose="020B0604020202020204" charset="0"/>
      <p:regular r:id="rId43"/>
    </p:embeddedFont>
    <p:embeddedFont>
      <p:font typeface="Barlow Condensed" panose="00000506000000000000" pitchFamily="2" charset="0"/>
      <p:regular r:id="rId44"/>
      <p:bold r:id="rId45"/>
      <p:italic r:id="rId46"/>
      <p:boldItalic r:id="rId47"/>
    </p:embeddedFont>
    <p:embeddedFont>
      <p:font typeface="Catamaran" panose="020B0604020202020204" charset="0"/>
      <p:regular r:id="rId48"/>
      <p:bold r:id="rId49"/>
    </p:embeddedFont>
    <p:embeddedFont>
      <p:font typeface="Griffy" panose="020B0604020202020204" charset="0"/>
      <p:regular r:id="rId50"/>
    </p:embeddedFont>
    <p:embeddedFont>
      <p:font typeface="Homemade Apple" panose="020B0604020202020204" charset="0"/>
      <p:regular r:id="rId51"/>
    </p:embeddedFont>
    <p:embeddedFont>
      <p:font typeface="Poppins" panose="00000500000000000000" pitchFamily="2"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Semibold" panose="020B0702040204020203" pitchFamily="34" charset="0"/>
      <p:bold r:id="rId60"/>
      <p:boldItalic r:id="rId61"/>
    </p:embeddedFont>
    <p:embeddedFont>
      <p:font typeface="Ubuntu Condensed" panose="020B0506030602030204" pitchFamily="3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 id="283"/>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2"/>
            <p14:sldId id="324"/>
            <p14:sldId id="312"/>
            <p14:sldId id="314"/>
            <p14:sldId id="315"/>
            <p14:sldId id="323"/>
            <p14:sldId id="318"/>
            <p14:sldId id="291"/>
            <p14:sldId id="292"/>
            <p14:sldId id="316"/>
            <p14:sldId id="317"/>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891" autoAdjust="0"/>
  </p:normalViewPr>
  <p:slideViewPr>
    <p:cSldViewPr snapToGrid="0">
      <p:cViewPr>
        <p:scale>
          <a:sx n="76" d="100"/>
          <a:sy n="76" d="100"/>
        </p:scale>
        <p:origin x="432" y="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(use proper refresh flows instead)</a:t>
            </a:r>
          </a:p>
        </p:txBody>
      </p:sp>
    </p:spTree>
    <p:extLst>
      <p:ext uri="{BB962C8B-B14F-4D97-AF65-F5344CB8AC3E}">
        <p14:creationId xmlns:p14="http://schemas.microsoft.com/office/powerpoint/2010/main" val="56894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p:txBody>
      </p:sp>
    </p:spTree>
    <p:extLst>
      <p:ext uri="{BB962C8B-B14F-4D97-AF65-F5344CB8AC3E}">
        <p14:creationId xmlns:p14="http://schemas.microsoft.com/office/powerpoint/2010/main" val="110781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That’s not true, you can have up to 500 000 objects in </a:t>
            </a:r>
            <a:r>
              <a:rPr lang="en-US" dirty="0" err="1"/>
              <a:t>Entra</a:t>
            </a:r>
            <a:r>
              <a:rPr lang="en-US" dirty="0"/>
              <a:t>, and even more if you ask Microsoft nicely.</a:t>
            </a:r>
            <a:endParaRPr lang="en-SE" dirty="0"/>
          </a:p>
        </p:txBody>
      </p:sp>
    </p:spTree>
    <p:extLst>
      <p:ext uri="{BB962C8B-B14F-4D97-AF65-F5344CB8AC3E}">
        <p14:creationId xmlns:p14="http://schemas.microsoft.com/office/powerpoint/2010/main" val="30027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customXml" Target="../ink/ink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2.svg"/><Relationship Id="rId7" Type="http://schemas.openxmlformats.org/officeDocument/2006/relationships/image" Target="../media/image24.sv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23.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80899"/>
                <a:ext cx="5732488" cy="43369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4373"/>
                <a:ext cx="3576484" cy="405351"/>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06333"/>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3909007"/>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7" y="2647384"/>
            <a:ext cx="4569613"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02926"/>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a:p>
            <a:r>
              <a:rPr lang="en-US" dirty="0"/>
              <a:t>Azures best practices for Azure Policy for UAMIs are a bit off</a:t>
            </a:r>
          </a:p>
        </p:txBody>
      </p:sp>
    </p:spTree>
    <p:extLst>
      <p:ext uri="{BB962C8B-B14F-4D97-AF65-F5344CB8AC3E}">
        <p14:creationId xmlns:p14="http://schemas.microsoft.com/office/powerpoint/2010/main" val="67590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2004646" y="2403447"/>
            <a:ext cx="818270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764780"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3026647" y="2403447"/>
            <a:ext cx="61387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a:t>Using Client Secrets</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full chain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p:txBody>
          <a:bodyPr/>
          <a:lstStyle/>
          <a:p>
            <a:r>
              <a:rPr lang="en-US" dirty="0"/>
              <a:t>This is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p:txBody>
      </p:sp>
    </p:spTree>
    <p:extLst>
      <p:ext uri="{BB962C8B-B14F-4D97-AF65-F5344CB8AC3E}">
        <p14:creationId xmlns:p14="http://schemas.microsoft.com/office/powerpoint/2010/main" val="3343334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We're">
            <a:extLst>
              <a:ext uri="{FF2B5EF4-FFF2-40B4-BE49-F238E27FC236}">
                <a16:creationId xmlns:a16="http://schemas.microsoft.com/office/drawing/2014/main" id="{9D6EE432-0779-72E9-A42A-4844D459669B}"/>
              </a:ext>
            </a:extLst>
          </p:cNvPr>
          <p:cNvSpPr txBox="1">
            <a:spLocks/>
          </p:cNvSpPr>
          <p:nvPr/>
        </p:nvSpPr>
        <p:spPr>
          <a:xfrm>
            <a:off x="682752" y="2182304"/>
            <a:ext cx="10826496" cy="249339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“We have too many Service Principals”</a:t>
            </a:r>
          </a:p>
        </p:txBody>
      </p:sp>
    </p:spTree>
    <p:extLst>
      <p:ext uri="{BB962C8B-B14F-4D97-AF65-F5344CB8AC3E}">
        <p14:creationId xmlns:p14="http://schemas.microsoft.com/office/powerpoint/2010/main" val="3217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TotalTime>
  <Words>1735</Words>
  <Application>Microsoft Office PowerPoint</Application>
  <PresentationFormat>Widescreen</PresentationFormat>
  <Paragraphs>223</Paragraphs>
  <Slides>39</Slides>
  <Notes>26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Calibri</vt:lpstr>
      <vt:lpstr>Segoe UI</vt:lpstr>
      <vt:lpstr>Ubuntu Condensed</vt:lpstr>
      <vt:lpstr>Catamaran</vt:lpstr>
      <vt:lpstr>Arial</vt:lpstr>
      <vt:lpstr>Poppins</vt:lpstr>
      <vt:lpstr>Abril Fatface</vt:lpstr>
      <vt:lpstr>Homemade Apple</vt:lpstr>
      <vt:lpstr>Barlow Condensed</vt:lpstr>
      <vt:lpstr>Griffy</vt:lpstr>
      <vt:lpstr>Segoe UI Semibold</vt:lpstr>
      <vt:lpstr>Aldrich</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PowerPoint Presentation</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206</cp:revision>
  <dcterms:modified xsi:type="dcterms:W3CDTF">2024-02-10T19:59:13Z</dcterms:modified>
</cp:coreProperties>
</file>